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75" r:id="rId3"/>
    <p:sldId id="257" r:id="rId4"/>
    <p:sldId id="271" r:id="rId5"/>
    <p:sldId id="258" r:id="rId6"/>
    <p:sldId id="259" r:id="rId7"/>
    <p:sldId id="272" r:id="rId8"/>
    <p:sldId id="261" r:id="rId9"/>
    <p:sldId id="276" r:id="rId10"/>
    <p:sldId id="260" r:id="rId11"/>
    <p:sldId id="262" r:id="rId12"/>
    <p:sldId id="263" r:id="rId13"/>
    <p:sldId id="264" r:id="rId14"/>
    <p:sldId id="265" r:id="rId15"/>
    <p:sldId id="266" r:id="rId16"/>
    <p:sldId id="268" r:id="rId17"/>
    <p:sldId id="267" r:id="rId18"/>
    <p:sldId id="277" r:id="rId19"/>
    <p:sldId id="269" r:id="rId20"/>
    <p:sldId id="273" r:id="rId21"/>
    <p:sldId id="274" r:id="rId22"/>
    <p:sldId id="270" r:id="rId23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g>
</file>

<file path=ppt/media/image33.jpg>
</file>

<file path=ppt/media/image34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6/15/2023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6/15/2023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6/15/2023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g"/><Relationship Id="rId4" Type="http://schemas.openxmlformats.org/officeDocument/2006/relationships/image" Target="../media/image3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340" y="11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340" y="863405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23" y="1131076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126" y="158813"/>
            <a:ext cx="8596668" cy="62616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5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cứng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Wi-Fi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252054" y="871022"/>
            <a:ext cx="968520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- Khi </a:t>
            </a:r>
            <a:r>
              <a:rPr lang="en-US" dirty="0" err="1"/>
              <a:t>thiết</a:t>
            </a:r>
            <a:r>
              <a:rPr lang="en-US" dirty="0"/>
              <a:t> bi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 Internet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Wi-Fi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tải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Wi-Fi </a:t>
            </a:r>
            <a:r>
              <a:rPr lang="en-US" dirty="0" err="1"/>
              <a:t>vô</a:t>
            </a:r>
            <a:r>
              <a:rPr lang="en-US" dirty="0"/>
              <a:t> </a:t>
            </a:r>
            <a:r>
              <a:rPr lang="en-US" dirty="0" err="1"/>
              <a:t>thiết</a:t>
            </a:r>
            <a:endParaRPr lang="en-US" dirty="0"/>
          </a:p>
          <a:p>
            <a:r>
              <a:rPr lang="en-US" dirty="0"/>
              <a:t>-  </a:t>
            </a:r>
            <a:r>
              <a:rPr lang="en-US" u="sng" dirty="0" err="1">
                <a:solidFill>
                  <a:srgbClr val="FF0000"/>
                </a:solidFill>
              </a:rPr>
              <a:t>Đảm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bảo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thiết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bị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đã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kết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nối</a:t>
            </a:r>
            <a:r>
              <a:rPr lang="en-US" u="sng" dirty="0">
                <a:solidFill>
                  <a:srgbClr val="FF0000"/>
                </a:solidFill>
              </a:rPr>
              <a:t> internet </a:t>
            </a:r>
            <a:r>
              <a:rPr lang="en-US" u="sng" dirty="0" err="1">
                <a:solidFill>
                  <a:srgbClr val="FF0000"/>
                </a:solidFill>
              </a:rPr>
              <a:t>để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cải</a:t>
            </a:r>
            <a:r>
              <a:rPr lang="en-US" u="sng" dirty="0">
                <a:solidFill>
                  <a:srgbClr val="FF0000"/>
                </a:solidFill>
              </a:rPr>
              <a:t>  </a:t>
            </a:r>
            <a:r>
              <a:rPr lang="en-US" u="sng" dirty="0" err="1">
                <a:solidFill>
                  <a:srgbClr val="FF0000"/>
                </a:solidFill>
              </a:rPr>
              <a:t>cài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đặt</a:t>
            </a:r>
            <a:r>
              <a:rPr lang="en-US" u="sng" dirty="0">
                <a:solidFill>
                  <a:srgbClr val="FF0000"/>
                </a:solidFill>
              </a:rPr>
              <a:t>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7303E6-3479-B847-A747-756CF40A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096" y="1953370"/>
            <a:ext cx="6123156" cy="25751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419111-B209-4B01-2977-57025354D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810" y="4612108"/>
            <a:ext cx="4777093" cy="214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03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2DEA-BD7E-0DFB-C25E-C1960A4D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4334"/>
            <a:ext cx="8596668" cy="712304"/>
          </a:xfrm>
        </p:spPr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EAD82-5752-77BB-02C6-1211E7FD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099" y="987773"/>
            <a:ext cx="8596668" cy="2282202"/>
          </a:xfrm>
        </p:spPr>
        <p:txBody>
          <a:bodyPr/>
          <a:lstStyle/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cứng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Wi-Fi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2C848F-E26E-E65E-FEE3-E2D79C441F75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256627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9"/>
            <a:ext cx="8001618" cy="521166"/>
          </a:xfrm>
        </p:spPr>
        <p:txBody>
          <a:bodyPr>
            <a:noAutofit/>
          </a:bodyPr>
          <a:lstStyle/>
          <a:p>
            <a:r>
              <a:rPr lang="en-US" sz="2400" b="1" dirty="0"/>
              <a:t> </a:t>
            </a:r>
            <a:r>
              <a:rPr lang="en-US" sz="2400" b="1" dirty="0" err="1"/>
              <a:t>Bảng</a:t>
            </a:r>
            <a:r>
              <a:rPr lang="en-US" sz="2400" b="1" dirty="0"/>
              <a:t> </a:t>
            </a:r>
            <a:r>
              <a:rPr lang="en-US" sz="2400" b="1" dirty="0" err="1"/>
              <a:t>Giá</a:t>
            </a:r>
            <a:r>
              <a:rPr lang="en-US" sz="2400" b="1" dirty="0"/>
              <a:t> </a:t>
            </a:r>
            <a:r>
              <a:rPr lang="en-US" sz="2400" b="1" dirty="0" err="1"/>
              <a:t>Tính</a:t>
            </a:r>
            <a:r>
              <a:rPr lang="en-US" sz="2400" b="1" dirty="0"/>
              <a:t> Theo </a:t>
            </a:r>
            <a:r>
              <a:rPr lang="en-US" sz="2400" b="1" dirty="0" err="1"/>
              <a:t>Tháng</a:t>
            </a:r>
            <a:endParaRPr lang="en-US" sz="24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D08A30A-56F3-4FB9-BFA1-7B9DD5548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45235"/>
              </p:ext>
            </p:extLst>
          </p:nvPr>
        </p:nvGraphicFramePr>
        <p:xfrm>
          <a:off x="696814" y="946769"/>
          <a:ext cx="890843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94">
                  <a:extLst>
                    <a:ext uri="{9D8B030D-6E8A-4147-A177-3AD203B41FA5}">
                      <a16:colId xmlns:a16="http://schemas.microsoft.com/office/drawing/2014/main" val="39640019"/>
                    </a:ext>
                  </a:extLst>
                </a:gridCol>
                <a:gridCol w="2217254">
                  <a:extLst>
                    <a:ext uri="{9D8B030D-6E8A-4147-A177-3AD203B41FA5}">
                      <a16:colId xmlns:a16="http://schemas.microsoft.com/office/drawing/2014/main" val="4102018565"/>
                    </a:ext>
                  </a:extLst>
                </a:gridCol>
                <a:gridCol w="2398575">
                  <a:extLst>
                    <a:ext uri="{9D8B030D-6E8A-4147-A177-3AD203B41FA5}">
                      <a16:colId xmlns:a16="http://schemas.microsoft.com/office/drawing/2014/main" val="3493673821"/>
                    </a:ext>
                  </a:extLst>
                </a:gridCol>
                <a:gridCol w="2227108">
                  <a:extLst>
                    <a:ext uri="{9D8B030D-6E8A-4147-A177-3AD203B41FA5}">
                      <a16:colId xmlns:a16="http://schemas.microsoft.com/office/drawing/2014/main" val="25746286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3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500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31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Miễn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phí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$200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/>
                        <a:t>$900</a:t>
                      </a:r>
                      <a:r>
                        <a:rPr lang="en-US" b="1" dirty="0"/>
                        <a:t>$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04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345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17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09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89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30952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410" y="1112909"/>
            <a:ext cx="9085710" cy="5745091"/>
          </a:xfrm>
        </p:spPr>
        <p:txBody>
          <a:bodyPr>
            <a:noAutofit/>
          </a:bodyPr>
          <a:lstStyle/>
          <a:p>
            <a:r>
              <a:rPr lang="vi-VN" sz="16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600" b="1" dirty="0">
                <a:solidFill>
                  <a:schemeClr val="tx1"/>
                </a:solidFill>
              </a:rPr>
              <a:t> 2.4 GHz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600" b="1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Thông tin thiết bị 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Nguồn cấp: 5VDC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vi-VN" sz="1600" dirty="0">
                <a:solidFill>
                  <a:schemeClr val="tx1"/>
                </a:solidFill>
              </a:rPr>
              <a:t>- 500mA  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Theo dõi Online qua App, Web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Có cảnh báo qua Email, </a:t>
            </a:r>
            <a:r>
              <a:rPr 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Công nghệ: Wi-Fi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Xuất xứ: Việt Nam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b="1" i="1" dirty="0" err="1">
                <a:solidFill>
                  <a:srgbClr val="FF0000"/>
                </a:solidFill>
              </a:rPr>
              <a:t>Telua</a:t>
            </a:r>
            <a:r>
              <a:rPr lang="en-US" sz="1600" b="1" i="1" dirty="0">
                <a:solidFill>
                  <a:srgbClr val="FF0000"/>
                </a:solidFill>
              </a:rPr>
              <a:t> IoT platform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cung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cấp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miễn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phần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mền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dưới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thu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dụng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trên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bắt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đầu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thu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phí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từ</a:t>
            </a:r>
            <a:r>
              <a:rPr lang="en-US" sz="1600" b="1" i="1" dirty="0">
                <a:solidFill>
                  <a:srgbClr val="0070C0"/>
                </a:solidFill>
              </a:rPr>
              <a:t> 01/2024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E99C6-0355-66D7-285F-2C22421191FB}"/>
              </a:ext>
            </a:extLst>
          </p:cNvPr>
          <p:cNvSpPr txBox="1">
            <a:spLocks/>
          </p:cNvSpPr>
          <p:nvPr/>
        </p:nvSpPr>
        <p:spPr>
          <a:xfrm>
            <a:off x="677334" y="104334"/>
            <a:ext cx="8596668" cy="7123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867" y="1078173"/>
            <a:ext cx="7641289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751" y="166942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80848"/>
            <a:ext cx="8596668" cy="6148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330099" y="773529"/>
            <a:ext cx="6366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.  (</a:t>
            </a:r>
            <a:r>
              <a:rPr lang="en-US" sz="1400" b="1" i="1" dirty="0" err="1">
                <a:solidFill>
                  <a:srgbClr val="0070C0"/>
                </a:solidFill>
              </a:rPr>
              <a:t>Nếu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không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tìm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thấy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có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thể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rút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và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cấp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lại</a:t>
            </a:r>
            <a:r>
              <a:rPr lang="en-US" sz="1400" b="1" i="1" dirty="0">
                <a:solidFill>
                  <a:srgbClr val="0070C0"/>
                </a:solidFill>
              </a:rPr>
              <a:t> do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chỉ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phát</a:t>
            </a:r>
            <a:r>
              <a:rPr lang="en-US" sz="1400" b="1" i="1" dirty="0">
                <a:solidFill>
                  <a:srgbClr val="0070C0"/>
                </a:solidFill>
              </a:rPr>
              <a:t> Wi-Fi </a:t>
            </a:r>
            <a:r>
              <a:rPr lang="en-US" sz="1400" b="1" i="1" dirty="0" err="1">
                <a:solidFill>
                  <a:srgbClr val="0070C0"/>
                </a:solidFill>
              </a:rPr>
              <a:t>trong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vòng</a:t>
            </a:r>
            <a:r>
              <a:rPr lang="en-US" sz="1400" b="1" i="1" dirty="0">
                <a:solidFill>
                  <a:srgbClr val="0070C0"/>
                </a:solidFill>
              </a:rPr>
              <a:t> 3 </a:t>
            </a:r>
            <a:r>
              <a:rPr lang="en-US" sz="1400" b="1" i="1" dirty="0" err="1">
                <a:solidFill>
                  <a:srgbClr val="0070C0"/>
                </a:solidFill>
              </a:rPr>
              <a:t>phút</a:t>
            </a:r>
            <a:r>
              <a:rPr lang="en-US" dirty="0"/>
              <a:t> )</a:t>
            </a:r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40150" y="3186945"/>
            <a:ext cx="6366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19" y="411027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094" y="4192610"/>
            <a:ext cx="462729" cy="481659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88" y="4284661"/>
            <a:ext cx="418429" cy="4184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9A080-694A-1D37-5DAC-BC7523299E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8717" y="780006"/>
            <a:ext cx="2476500" cy="4410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3D8FF1-68A6-45C0-43C7-EF5DB9C9D5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3564" y="773529"/>
            <a:ext cx="2658286" cy="439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174" y="109922"/>
            <a:ext cx="8596668" cy="849573"/>
          </a:xfrm>
        </p:spPr>
        <p:txBody>
          <a:bodyPr/>
          <a:lstStyle/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qua Email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E9A7C-5D44-C762-2283-C4C44341D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62" y="1681056"/>
            <a:ext cx="5436258" cy="1727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5408AB-EBF4-9612-A02F-7AA3464F0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2952" y="1580485"/>
            <a:ext cx="4810748" cy="1684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801BE4-011E-1F75-2DE8-66F06D3E04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174" y="4356432"/>
            <a:ext cx="4590257" cy="25015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1F80B9-3516-63C8-05B4-B5AFD555D871}"/>
              </a:ext>
            </a:extLst>
          </p:cNvPr>
          <p:cNvSpPr txBox="1"/>
          <p:nvPr/>
        </p:nvSpPr>
        <p:spPr>
          <a:xfrm>
            <a:off x="291366" y="3539380"/>
            <a:ext cx="9867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Sau Khi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Email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gửi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hộp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vào</a:t>
            </a:r>
            <a:r>
              <a:rPr lang="en-US" dirty="0"/>
              <a:t> link </a:t>
            </a:r>
            <a:r>
              <a:rPr lang="en-US" dirty="0" err="1"/>
              <a:t>trong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DB8BD1-54D2-7203-F9F1-6F0036C32033}"/>
              </a:ext>
            </a:extLst>
          </p:cNvPr>
          <p:cNvSpPr txBox="1"/>
          <p:nvPr/>
        </p:nvSpPr>
        <p:spPr>
          <a:xfrm>
            <a:off x="291366" y="1010283"/>
            <a:ext cx="9867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“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”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mới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0581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1565</TotalTime>
  <Words>1282</Words>
  <Application>Microsoft Office PowerPoint</Application>
  <PresentationFormat>Widescreen</PresentationFormat>
  <Paragraphs>112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Nội dung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Telua IoT platform sẽ cung cấp miễn phí phần mền nếu dưới 3 thiết bị và sẽ thu phí nếu sử dụng trên 3 thiết bị và bắt đầu thu phí từ 01/2024</vt:lpstr>
      <vt:lpstr>- Cảm biến có thể dễ dàng thay đổi khi bị lỗi  - Qua thời gian khuyến cáo cảm biến nên được thay đổi để đảm bảo độ chính xác</vt:lpstr>
      <vt:lpstr>2 Hướng dẫn đăng kí thiết bị</vt:lpstr>
      <vt:lpstr>Thiết lập kết nối Internet</vt:lpstr>
      <vt:lpstr>Thiết lập kết nối Internet</vt:lpstr>
      <vt:lpstr>3 Kích hoạt thiết bị</vt:lpstr>
      <vt:lpstr>Đăng kí một tài khoản qua Email</vt:lpstr>
      <vt:lpstr>Kích hoạt thiết bị</vt:lpstr>
      <vt:lpstr>Kiểm tra thiết bị </vt:lpstr>
      <vt:lpstr>Hiện nhiệt độ và độ ẩm</vt:lpstr>
      <vt:lpstr>4 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5 Cài đặt cứng thông tin Wi-Fi</vt:lpstr>
      <vt:lpstr>Điều khiển thiết bị thông qua nhiệt đô và độ ẩm</vt:lpstr>
      <vt:lpstr> Bảng Giá Tính Theo Tháng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198</cp:revision>
  <cp:lastPrinted>2023-06-15T12:33:35Z</cp:lastPrinted>
  <dcterms:created xsi:type="dcterms:W3CDTF">2023-06-02T04:17:49Z</dcterms:created>
  <dcterms:modified xsi:type="dcterms:W3CDTF">2023-06-15T12:33:46Z</dcterms:modified>
</cp:coreProperties>
</file>

<file path=docProps/thumbnail.jpeg>
</file>